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9" r:id="rId2"/>
    <p:sldId id="269" r:id="rId3"/>
    <p:sldId id="270" r:id="rId4"/>
    <p:sldId id="260" r:id="rId5"/>
    <p:sldId id="271" r:id="rId6"/>
    <p:sldId id="272" r:id="rId7"/>
    <p:sldId id="273" r:id="rId8"/>
    <p:sldId id="274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t>5/14/2025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5/14/2025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5/14/2025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5/14/2025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5/14/2025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5/14/2025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5/14/2025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5/14/2025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5/14/2025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5/14/2025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 dirty="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8337" y="989045"/>
            <a:ext cx="9349272" cy="3575059"/>
          </a:xfrm>
        </p:spPr>
        <p:txBody>
          <a:bodyPr/>
          <a:lstStyle/>
          <a:p>
            <a:r>
              <a:rPr lang="en-US" dirty="0"/>
              <a:t>Báo </a:t>
            </a:r>
            <a:r>
              <a:rPr lang="en-US" dirty="0" err="1"/>
              <a:t>cáo</a:t>
            </a:r>
            <a:r>
              <a:rPr lang="en-US" dirty="0"/>
              <a:t> </a:t>
            </a:r>
            <a:r>
              <a:rPr lang="en-US" dirty="0" err="1"/>
              <a:t>tuần</a:t>
            </a:r>
            <a:r>
              <a:rPr lang="en-US" dirty="0"/>
              <a:t> 8</a:t>
            </a:r>
            <a:br>
              <a:rPr lang="en-US" dirty="0"/>
            </a:br>
            <a:r>
              <a:rPr lang="en-US" dirty="0" err="1"/>
              <a:t>Họ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: Nguyễn </a:t>
            </a:r>
            <a:r>
              <a:rPr lang="en-US" dirty="0" err="1"/>
              <a:t>Kỳ</a:t>
            </a:r>
            <a:r>
              <a:rPr lang="en-US" dirty="0"/>
              <a:t> Anh</a:t>
            </a:r>
            <a:br>
              <a:rPr lang="en-US" dirty="0"/>
            </a:br>
            <a:r>
              <a:rPr lang="en-US" dirty="0"/>
              <a:t>MSSV:20225793</a:t>
            </a:r>
            <a:br>
              <a:rPr lang="en-US" dirty="0"/>
            </a:br>
            <a:r>
              <a:rPr lang="en-US" dirty="0"/>
              <a:t>GR1</a:t>
            </a:r>
            <a:br>
              <a:rPr lang="en-US" dirty="0"/>
            </a:br>
            <a:r>
              <a:rPr lang="en-US" dirty="0"/>
              <a:t>GVHD: Nguyễn Đức </a:t>
            </a:r>
            <a:r>
              <a:rPr lang="en-US" dirty="0" err="1"/>
              <a:t>Toàn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624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6634" y="331380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11989" y="2219413"/>
            <a:ext cx="8029578" cy="84879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Flutter</a:t>
            </a: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4" y="3365399"/>
            <a:ext cx="7342482" cy="84879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sz="2800" b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229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1.Form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10A7FC-A048-568B-A074-F00893AC5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4418" y="816428"/>
            <a:ext cx="5359276" cy="522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0FBD4-8EC7-D134-8949-C42F08F9C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2C46C-A365-9517-7E5A-728B7F24D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2.TextFormField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C9AB25-FF5F-A77C-7C9B-5D1A94FD0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EB247C-E8AE-D04F-B562-C054CDCD9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62" y="914863"/>
            <a:ext cx="3257898" cy="50282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9B331F2-4CE9-C4F3-E4C0-463D6C601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521" y="823105"/>
            <a:ext cx="3454400" cy="51200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DBA542C-CC9C-6BE8-8217-D5A9D2A7E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9976" y="909870"/>
            <a:ext cx="4179736" cy="503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703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B296F-E05C-5C4F-83FC-391431765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F8C65-4214-3AF2-D531-7EFBBED6A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3.DropDownList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7BDD7FA-66E2-A344-FA70-42F0CA67CE8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38736" y="873125"/>
            <a:ext cx="3447606" cy="49085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1EBCB-A735-EB89-A1FB-1DADAD45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3833A1-663B-ECC2-8526-E4A48B0CB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055" y="873126"/>
            <a:ext cx="4023705" cy="49085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62DB75-B678-3381-8ABB-2A0D52B20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4572" y="873125"/>
            <a:ext cx="3338691" cy="490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465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0C0265-3A8F-3CAC-D00B-34A02CA10C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B6585-C4EC-24BF-97B5-83756CF24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UI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B622CD2-AE7B-8EBF-2230-B19C56608B60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9362" y="875983"/>
            <a:ext cx="3479197" cy="49085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F92A51-4144-DB75-9EE3-FA4CA0E9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EA0399-CD52-4924-6E0B-D05A57631A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4183" y="875984"/>
            <a:ext cx="3918058" cy="49085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C8781E-F15B-6668-52C0-C9A4D1719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7865" y="875983"/>
            <a:ext cx="4011878" cy="490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0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7EF4B0-1C46-5A0E-31A4-630F6DDC5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A9499-1B64-3831-AA89-B3BAB88B7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5.Đăng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A84CF46-8D95-6252-DEC7-E96671CBA42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64350" y="974725"/>
            <a:ext cx="3474341" cy="49085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579AB-E03B-B8CD-1CEC-55DE382F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A28524-CE62-471A-D30A-52A6FDB6E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2378" y="959485"/>
            <a:ext cx="3229342" cy="49085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DC10105-F820-B2CC-F76F-B28F9D4593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5407" y="959485"/>
            <a:ext cx="3483153" cy="490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5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CB3A-046A-4C56-A02D-DBF672421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6.UI Quản </a:t>
            </a:r>
            <a:r>
              <a:rPr lang="en-US" dirty="0" err="1"/>
              <a:t>lý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76946D-AB92-4D05-97ED-4EDF0AB0F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10" name="Chart Placeholder 9">
            <a:extLst>
              <a:ext uri="{FF2B5EF4-FFF2-40B4-BE49-F238E27FC236}">
                <a16:creationId xmlns:a16="http://schemas.microsoft.com/office/drawing/2014/main" id="{E5AD0DEB-BEE0-608C-CDF8-FF24AFC56458}"/>
              </a:ext>
            </a:extLst>
          </p:cNvPr>
          <p:cNvPicPr>
            <a:picLocks noGrp="1" noChangeAspect="1"/>
          </p:cNvPicPr>
          <p:nvPr>
            <p:ph type="chart" sz="quarter" idx="13"/>
          </p:nvPr>
        </p:nvPicPr>
        <p:blipFill>
          <a:blip r:embed="rId2"/>
          <a:stretch>
            <a:fillRect/>
          </a:stretch>
        </p:blipFill>
        <p:spPr>
          <a:xfrm>
            <a:off x="1234823" y="1341210"/>
            <a:ext cx="3514459" cy="46561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C348E35-F1EF-B712-43D4-244130BAD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477" y="1341210"/>
            <a:ext cx="3514459" cy="465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84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71</Words>
  <Application>Microsoft Office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Lato</vt:lpstr>
      <vt:lpstr>Office Theme</vt:lpstr>
      <vt:lpstr>PowerPoint Presentation</vt:lpstr>
      <vt:lpstr>Báo cáo tuần 8 Họ và tên: Nguyễn Kỳ Anh MSSV:20225793 GR1 GVHD: Nguyễn Đức Toàn</vt:lpstr>
      <vt:lpstr>PowerPoint Presentation</vt:lpstr>
      <vt:lpstr>1.Form</vt:lpstr>
      <vt:lpstr>2.TextFormField</vt:lpstr>
      <vt:lpstr>3.DropDownList</vt:lpstr>
      <vt:lpstr>4. Xử lý sự kiện trong UI đăng nhập</vt:lpstr>
      <vt:lpstr>5.Đăng ký.</vt:lpstr>
      <vt:lpstr>6.UI Quản lý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Nguyen Ky Anh 20225783</cp:lastModifiedBy>
  <cp:revision>11</cp:revision>
  <dcterms:created xsi:type="dcterms:W3CDTF">2021-05-28T04:32:29Z</dcterms:created>
  <dcterms:modified xsi:type="dcterms:W3CDTF">2025-05-14T03:17:51Z</dcterms:modified>
</cp:coreProperties>
</file>

<file path=docProps/thumbnail.jpeg>
</file>